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1" r:id="rId3"/>
    <p:sldId id="270" r:id="rId4"/>
    <p:sldId id="272" r:id="rId5"/>
    <p:sldId id="273" r:id="rId6"/>
    <p:sldId id="275" r:id="rId7"/>
    <p:sldId id="274" r:id="rId8"/>
    <p:sldId id="258" r:id="rId9"/>
    <p:sldId id="266" r:id="rId10"/>
    <p:sldId id="267" r:id="rId11"/>
    <p:sldId id="264" r:id="rId12"/>
    <p:sldId id="265" r:id="rId13"/>
    <p:sldId id="260" r:id="rId14"/>
    <p:sldId id="261" r:id="rId15"/>
    <p:sldId id="26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2" autoAdjust="0"/>
    <p:restoredTop sz="94660"/>
  </p:normalViewPr>
  <p:slideViewPr>
    <p:cSldViewPr snapToGrid="0">
      <p:cViewPr varScale="1">
        <p:scale>
          <a:sx n="90" d="100"/>
          <a:sy n="90" d="100"/>
        </p:scale>
        <p:origin x="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58B7C73-5132-4975-BFA5-8DF172F9EE8D}" type="datetimeFigureOut">
              <a:rPr lang="en-CA" smtClean="0"/>
              <a:t>2018-02-28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8197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7C73-5132-4975-BFA5-8DF172F9EE8D}" type="datetimeFigureOut">
              <a:rPr lang="en-CA" smtClean="0"/>
              <a:t>2018-02-28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0693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7C73-5132-4975-BFA5-8DF172F9EE8D}" type="datetimeFigureOut">
              <a:rPr lang="en-CA" smtClean="0"/>
              <a:t>2018-02-28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7140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7C73-5132-4975-BFA5-8DF172F9EE8D}" type="datetimeFigureOut">
              <a:rPr lang="en-CA" smtClean="0"/>
              <a:t>2018-02-28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341465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7C73-5132-4975-BFA5-8DF172F9EE8D}" type="datetimeFigureOut">
              <a:rPr lang="en-CA" smtClean="0"/>
              <a:t>2018-02-28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5604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7C73-5132-4975-BFA5-8DF172F9EE8D}" type="datetimeFigureOut">
              <a:rPr lang="en-CA" smtClean="0"/>
              <a:t>2018-02-28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09832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7C73-5132-4975-BFA5-8DF172F9EE8D}" type="datetimeFigureOut">
              <a:rPr lang="en-CA" smtClean="0"/>
              <a:t>2018-02-28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88638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7C73-5132-4975-BFA5-8DF172F9EE8D}" type="datetimeFigureOut">
              <a:rPr lang="en-CA" smtClean="0"/>
              <a:t>2018-02-28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07013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7C73-5132-4975-BFA5-8DF172F9EE8D}" type="datetimeFigureOut">
              <a:rPr lang="en-CA" smtClean="0"/>
              <a:t>2018-02-28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9163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7C73-5132-4975-BFA5-8DF172F9EE8D}" type="datetimeFigureOut">
              <a:rPr lang="en-CA" smtClean="0"/>
              <a:t>2018-02-28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0576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7C73-5132-4975-BFA5-8DF172F9EE8D}" type="datetimeFigureOut">
              <a:rPr lang="en-CA" smtClean="0"/>
              <a:t>2018-02-28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5366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7C73-5132-4975-BFA5-8DF172F9EE8D}" type="datetimeFigureOut">
              <a:rPr lang="en-CA" smtClean="0"/>
              <a:t>2018-02-28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2262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7C73-5132-4975-BFA5-8DF172F9EE8D}" type="datetimeFigureOut">
              <a:rPr lang="en-CA" smtClean="0"/>
              <a:t>2018-02-28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6829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7C73-5132-4975-BFA5-8DF172F9EE8D}" type="datetimeFigureOut">
              <a:rPr lang="en-CA" smtClean="0"/>
              <a:t>2018-02-28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371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7C73-5132-4975-BFA5-8DF172F9EE8D}" type="datetimeFigureOut">
              <a:rPr lang="en-CA" smtClean="0"/>
              <a:t>2018-02-28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9797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7C73-5132-4975-BFA5-8DF172F9EE8D}" type="datetimeFigureOut">
              <a:rPr lang="en-CA" smtClean="0"/>
              <a:t>2018-02-28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077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7C73-5132-4975-BFA5-8DF172F9EE8D}" type="datetimeFigureOut">
              <a:rPr lang="en-CA" smtClean="0"/>
              <a:t>2018-02-28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5982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B7C73-5132-4975-BFA5-8DF172F9EE8D}" type="datetimeFigureOut">
              <a:rPr lang="en-CA" smtClean="0"/>
              <a:t>2018-02-28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23477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009A0-CFE4-4250-A4BE-43347E2FD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3" y="2212789"/>
            <a:ext cx="8791575" cy="880177"/>
          </a:xfrm>
        </p:spPr>
        <p:txBody>
          <a:bodyPr/>
          <a:lstStyle/>
          <a:p>
            <a:r>
              <a:rPr lang="en-CA" dirty="0"/>
              <a:t>ENSE 470 milestone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20D80F-2CDC-4DEE-90DA-353E8B9D4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3" y="3092966"/>
            <a:ext cx="8791575" cy="1655762"/>
          </a:xfrm>
        </p:spPr>
        <p:txBody>
          <a:bodyPr/>
          <a:lstStyle/>
          <a:p>
            <a:r>
              <a:rPr lang="en-CA" dirty="0"/>
              <a:t>Jeremy Cross</a:t>
            </a:r>
          </a:p>
          <a:p>
            <a:r>
              <a:rPr lang="en-CA" dirty="0" err="1"/>
              <a:t>Iden</a:t>
            </a:r>
            <a:r>
              <a:rPr lang="en-CA" dirty="0"/>
              <a:t> </a:t>
            </a:r>
            <a:r>
              <a:rPr lang="en-CA" dirty="0" err="1"/>
              <a:t>Ellia</a:t>
            </a:r>
            <a:endParaRPr lang="en-CA" dirty="0"/>
          </a:p>
          <a:p>
            <a:r>
              <a:rPr lang="en-CA" dirty="0"/>
              <a:t>Abdullah </a:t>
            </a:r>
            <a:r>
              <a:rPr lang="en-CA" dirty="0" err="1"/>
              <a:t>Alasmari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98397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2BAF0-A988-405C-82A8-AA5A88A81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5CFD6-67AB-4438-875A-069AD8DBD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F93484-3238-4896-BE98-B435046E8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375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F66B5-412A-45D0-8963-0283343F4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6D8ADBB-89DA-404E-A351-BB2B4DAB2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ABFCDC-2442-4599-8767-D58BB1A2D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08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5AB63-29C0-4322-BE85-C5AC0B2AA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22708-38D4-4D54-B4FA-B41DCB89A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0499B2-09A2-4FFE-B566-D6E9EA572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63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CDC24-FA63-4412-8D9F-F5C1F28E8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Changes &amp; </a:t>
            </a:r>
            <a:r>
              <a:rPr lang="en-CA" dirty="0" err="1"/>
              <a:t>misc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9712D-D9EA-4A66-936C-28FE042CB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Have your plans changed since your group’s initial conception and project evolution</a:t>
            </a:r>
          </a:p>
          <a:p>
            <a:pPr lvl="1"/>
            <a:r>
              <a:rPr lang="en-US" altLang="en-US" dirty="0"/>
              <a:t>Something you saw another team did was intriguing/inspiring</a:t>
            </a:r>
          </a:p>
          <a:p>
            <a:pPr lvl="1"/>
            <a:r>
              <a:rPr lang="en-US" altLang="en-US" dirty="0"/>
              <a:t>Something you didn’t care for in your initial concept of your future VSM</a:t>
            </a:r>
          </a:p>
          <a:p>
            <a:r>
              <a:rPr lang="en-US" altLang="en-US" dirty="0"/>
              <a:t>Add other insights if you like but remember, your group’s report-out must be kept within 5 minutes </a:t>
            </a:r>
            <a:endParaRPr lang="en-CA" altLang="en-US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66083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84108-2A23-432A-9FCB-4EBB4F8B6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Group 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7A429-BD92-48AE-A119-5ACBA5B37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42978"/>
            <a:ext cx="9905999" cy="4678324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/>
              <a:t>How did you feel about this milestone? What did you like about it? What did you dislike?</a:t>
            </a:r>
          </a:p>
          <a:p>
            <a:pPr lvl="1">
              <a:defRPr/>
            </a:pPr>
            <a:r>
              <a:rPr lang="en-US" dirty="0"/>
              <a:t>[Response here]</a:t>
            </a:r>
          </a:p>
          <a:p>
            <a:pPr>
              <a:defRPr/>
            </a:pPr>
            <a:r>
              <a:rPr lang="en-US" dirty="0"/>
              <a:t>What did you learn about yourself as you collaborated and worked through this milestone?</a:t>
            </a:r>
          </a:p>
          <a:p>
            <a:pPr lvl="1">
              <a:defRPr/>
            </a:pPr>
            <a:r>
              <a:rPr lang="en-US" dirty="0"/>
              <a:t>[Response here]</a:t>
            </a:r>
          </a:p>
          <a:p>
            <a:pPr>
              <a:defRPr/>
            </a:pPr>
            <a:r>
              <a:rPr lang="en-US" dirty="0"/>
              <a:t>How will you use what you have learned going forward?</a:t>
            </a:r>
          </a:p>
          <a:p>
            <a:pPr lvl="1">
              <a:defRPr/>
            </a:pPr>
            <a:r>
              <a:rPr lang="en-US" dirty="0"/>
              <a:t>[Response here]</a:t>
            </a:r>
          </a:p>
          <a:p>
            <a:pPr>
              <a:defRPr/>
            </a:pPr>
            <a:r>
              <a:rPr lang="en-US" dirty="0"/>
              <a:t>What “stuff &amp; things” related to this milestone would you want help with?</a:t>
            </a:r>
          </a:p>
          <a:p>
            <a:pPr lvl="1">
              <a:defRPr/>
            </a:pPr>
            <a:r>
              <a:rPr lang="en-US" dirty="0"/>
              <a:t>[Response here]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06145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D36F9-5FE8-443A-A39B-2C9DA965F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672" y="1835889"/>
            <a:ext cx="8454655" cy="2204483"/>
          </a:xfrm>
        </p:spPr>
        <p:txBody>
          <a:bodyPr>
            <a:normAutofit/>
          </a:bodyPr>
          <a:lstStyle/>
          <a:p>
            <a:r>
              <a:rPr lang="en-CA" sz="4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102295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B7094-02FC-407A-B45E-CE1FD0578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152" y="1403498"/>
            <a:ext cx="1374959" cy="672325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Users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3B66FE-831A-4BAC-AE85-8707A2E885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40" t="8513" r="21962" b="84444"/>
          <a:stretch/>
        </p:blipFill>
        <p:spPr>
          <a:xfrm>
            <a:off x="1006548" y="2238165"/>
            <a:ext cx="10464895" cy="147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70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FCF379-17AB-4DD4-ADFA-9BCD3F9E80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08" t="8992" r="24736" b="9147"/>
          <a:stretch/>
        </p:blipFill>
        <p:spPr>
          <a:xfrm>
            <a:off x="-29045" y="-1"/>
            <a:ext cx="3963092" cy="68817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0D1C85-8B77-48F8-A2A3-F026471B8E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79" t="9198" r="24203" b="61653"/>
          <a:stretch/>
        </p:blipFill>
        <p:spPr>
          <a:xfrm>
            <a:off x="6248622" y="131136"/>
            <a:ext cx="3272086" cy="22505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3D76C6-8E55-4546-83D9-0FF1CC6FDE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53" b="4583"/>
          <a:stretch/>
        </p:blipFill>
        <p:spPr>
          <a:xfrm>
            <a:off x="3934047" y="0"/>
            <a:ext cx="231457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CEA91E-0733-4398-B732-9632829728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81" t="8889" r="53468" b="61240"/>
          <a:stretch/>
        </p:blipFill>
        <p:spPr>
          <a:xfrm>
            <a:off x="9500098" y="131136"/>
            <a:ext cx="2032683" cy="226812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DCA479C3-53F5-4E39-B210-66430AF41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1082" y="3429000"/>
            <a:ext cx="2494923" cy="1478570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Approvers</a:t>
            </a:r>
          </a:p>
        </p:txBody>
      </p:sp>
    </p:spTree>
    <p:extLst>
      <p:ext uri="{BB962C8B-B14F-4D97-AF65-F5344CB8AC3E}">
        <p14:creationId xmlns:p14="http://schemas.microsoft.com/office/powerpoint/2010/main" val="3886651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45B7E2-C6B0-43F1-ACCC-047B98CF1B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24" t="8785" r="50169" b="9251"/>
          <a:stretch/>
        </p:blipFill>
        <p:spPr>
          <a:xfrm>
            <a:off x="0" y="1"/>
            <a:ext cx="2257663" cy="64433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29D626-7994-477E-B9A1-386D35A695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21" t="8785" r="18641" b="9251"/>
          <a:stretch/>
        </p:blipFill>
        <p:spPr>
          <a:xfrm>
            <a:off x="2257663" y="0"/>
            <a:ext cx="4032915" cy="64433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FD5225-0B20-4F94-9C33-6241F3A819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23" t="8610" r="51255" b="47979"/>
          <a:stretch/>
        </p:blipFill>
        <p:spPr>
          <a:xfrm>
            <a:off x="6290578" y="100289"/>
            <a:ext cx="1757916" cy="34339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DAC3D1-E8DE-410E-87A2-B4EBA513DB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87" t="8651" r="16094" b="48351"/>
          <a:stretch/>
        </p:blipFill>
        <p:spPr>
          <a:xfrm>
            <a:off x="8048494" y="100289"/>
            <a:ext cx="4122894" cy="333681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471C765-1898-43DB-AB66-5FC4DFB2B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2707" y="3793086"/>
            <a:ext cx="5699052" cy="1478570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Approvers and software</a:t>
            </a:r>
          </a:p>
        </p:txBody>
      </p:sp>
    </p:spTree>
    <p:extLst>
      <p:ext uri="{BB962C8B-B14F-4D97-AF65-F5344CB8AC3E}">
        <p14:creationId xmlns:p14="http://schemas.microsoft.com/office/powerpoint/2010/main" val="3012336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EA5D5-608F-4AE8-8084-9B62A31736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6" t="8269" r="37974" b="87479"/>
          <a:stretch/>
        </p:blipFill>
        <p:spPr>
          <a:xfrm>
            <a:off x="800987" y="2521689"/>
            <a:ext cx="6556610" cy="731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180349-7169-42EF-B34A-DB388FBEE7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77" t="8917" r="53149" b="86903"/>
          <a:stretch/>
        </p:blipFill>
        <p:spPr>
          <a:xfrm>
            <a:off x="7286845" y="2630671"/>
            <a:ext cx="4728127" cy="73187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C950915-0903-470A-B05D-6FDE7C307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9990" y="1275908"/>
            <a:ext cx="1906587" cy="884976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Analyst</a:t>
            </a:r>
          </a:p>
        </p:txBody>
      </p:sp>
    </p:spTree>
    <p:extLst>
      <p:ext uri="{BB962C8B-B14F-4D97-AF65-F5344CB8AC3E}">
        <p14:creationId xmlns:p14="http://schemas.microsoft.com/office/powerpoint/2010/main" val="2237313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5CD1AF-7C0E-48C1-AFAD-2399F9D577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49" t="8372" r="30417" b="86046"/>
          <a:stretch/>
        </p:blipFill>
        <p:spPr>
          <a:xfrm>
            <a:off x="1453115" y="2551812"/>
            <a:ext cx="7315063" cy="94275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9EEC5AF-6367-4853-ACC4-155FBA92E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115" y="997102"/>
            <a:ext cx="9905998" cy="1478570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Software Requests</a:t>
            </a:r>
          </a:p>
        </p:txBody>
      </p:sp>
    </p:spTree>
    <p:extLst>
      <p:ext uri="{BB962C8B-B14F-4D97-AF65-F5344CB8AC3E}">
        <p14:creationId xmlns:p14="http://schemas.microsoft.com/office/powerpoint/2010/main" val="2690366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F707C9-10CA-4289-A7B4-D68024C7E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211" y="1184977"/>
            <a:ext cx="6989578" cy="489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62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7A591-7E98-47DB-8093-4BFCBC039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062" y="0"/>
            <a:ext cx="9905998" cy="685742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User story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44AE6-A69A-4055-AA49-8E39BD0F4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51F0B2-F13C-4737-80A1-B5D243579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53" y="589740"/>
            <a:ext cx="11220893" cy="626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42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7537A-0A61-4C07-9262-0B54C592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2CB7A-AF0A-4DEA-BE67-1F9255F5A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0E4CF4-EAC0-4899-A70D-FA4C6C096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990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468</TotalTime>
  <Words>159</Words>
  <Application>Microsoft Office PowerPoint</Application>
  <PresentationFormat>Widescreen</PresentationFormat>
  <Paragraphs>25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Trebuchet MS</vt:lpstr>
      <vt:lpstr>Tw Cen MT</vt:lpstr>
      <vt:lpstr>Circuit</vt:lpstr>
      <vt:lpstr>ENSE 470 milestone 4</vt:lpstr>
      <vt:lpstr>Users</vt:lpstr>
      <vt:lpstr>Approvers</vt:lpstr>
      <vt:lpstr>Approvers and software</vt:lpstr>
      <vt:lpstr>Analyst</vt:lpstr>
      <vt:lpstr>Software Requests</vt:lpstr>
      <vt:lpstr>PowerPoint Presentation</vt:lpstr>
      <vt:lpstr>User story map</vt:lpstr>
      <vt:lpstr>PowerPoint Presentation</vt:lpstr>
      <vt:lpstr>PowerPoint Presentation</vt:lpstr>
      <vt:lpstr>PowerPoint Presentation</vt:lpstr>
      <vt:lpstr>PowerPoint Presentation</vt:lpstr>
      <vt:lpstr>Changes &amp; misc</vt:lpstr>
      <vt:lpstr>Group reflection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EnsE 470 milestone 4</dc:title>
  <dc:creator>Jeremy Cross</dc:creator>
  <cp:lastModifiedBy>Jeremy Cross</cp:lastModifiedBy>
  <cp:revision>20</cp:revision>
  <dcterms:created xsi:type="dcterms:W3CDTF">2018-02-26T21:46:28Z</dcterms:created>
  <dcterms:modified xsi:type="dcterms:W3CDTF">2018-03-01T04:13:53Z</dcterms:modified>
</cp:coreProperties>
</file>